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قالب قابل للتعديل بالكامل: انقر على أي نص لتغييره (الاسم، نص الشهادة، التاريخ). لإضافة شعار مدرستك استخدم إدراج ← صورة. يمكن نسخ الشريحة لإنتاج شهادات متعددة.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قالب قابل للتعديل بالكامل: انقر على أي نص لتغييره (الاسم، نص الشهادة، التاريخ). لإضافة شعار مدرستك استخدم إدراج ← صورة. يمكن نسخ الشريحة لإنتاج شهادات متعددة.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قالب قابل للتعديل بالكامل: انقر على أي نص لتغييره (الاسم، نص الشهادة، التاريخ). لإضافة شعار مدرستك استخدم إدراج ← صورة. يمكن نسخ الشريحة لإنتاج شهادات متعددة.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قالب قابل للتعديل بالكامل: انقر على أي نص لتغييره (الاسم، نص الشهادة، التاريخ). لإضافة شعار مدرستك استخدم إدراج ← صورة. يمكن نسخ الشريحة لإنتاج شهادات متعددة.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قالب قابل للتعديل بالكامل: انقر على أي نص لتغييره (الاسم، نص الشهادة، التاريخ). لإضافة شعار مدرستك استخدم إدراج ← صورة. يمكن نسخ الشريحة لإنتاج شهادات متعددة.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قالب قابل للتعديل بالكامل: انقر على أي نص لتغييره (الاسم، نص الشهادة، التاريخ). لإضافة شعار مدرستك استخدم إدراج ← صورة. يمكن نسخ الشريحة لإنتاج شهادات متعددة.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274320" y="274320"/>
            <a:ext cx="11640312" cy="6309360"/>
          </a:xfrm>
          <a:prstGeom prst="rect">
            <a:avLst/>
          </a:prstGeom>
          <a:noFill/>
          <a:ln w="152400">
            <a:solidFill>
              <a:srgbClr val="0F6B5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02920" y="502920"/>
            <a:ext cx="11183112" cy="5852160"/>
          </a:xfrm>
          <a:prstGeom prst="rect">
            <a:avLst/>
          </a:prstGeom>
          <a:noFill/>
          <a:ln w="25400">
            <a:solidFill>
              <a:srgbClr val="C9A22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02920" y="5120640"/>
            <a:ext cx="11183112" cy="1234440"/>
          </a:xfrm>
          <a:prstGeom prst="rect">
            <a:avLst/>
          </a:prstGeom>
          <a:solidFill>
            <a:srgbClr val="E8F3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Diamond 4"/>
          <p:cNvSpPr/>
          <p:nvPr/>
        </p:nvSpPr>
        <p:spPr>
          <a:xfrm>
            <a:off x="91439" y="91439"/>
            <a:ext cx="365760" cy="365760"/>
          </a:xfrm>
          <a:prstGeom prst="diamond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Diamond 5"/>
          <p:cNvSpPr/>
          <p:nvPr/>
        </p:nvSpPr>
        <p:spPr>
          <a:xfrm>
            <a:off x="11457432" y="91439"/>
            <a:ext cx="365760" cy="365760"/>
          </a:xfrm>
          <a:prstGeom prst="diamond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Diamond 6"/>
          <p:cNvSpPr/>
          <p:nvPr/>
        </p:nvSpPr>
        <p:spPr>
          <a:xfrm>
            <a:off x="91439" y="6126480"/>
            <a:ext cx="365760" cy="365760"/>
          </a:xfrm>
          <a:prstGeom prst="diamond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Diamond 7"/>
          <p:cNvSpPr/>
          <p:nvPr/>
        </p:nvSpPr>
        <p:spPr>
          <a:xfrm>
            <a:off x="11457432" y="6126480"/>
            <a:ext cx="365760" cy="365760"/>
          </a:xfrm>
          <a:prstGeom prst="diamond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731520" y="822960"/>
            <a:ext cx="10698480" cy="12801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5400" b="1" lang="ar-SA">
                <a:solidFill>
                  <a:srgbClr val="0F6B5C"/>
                </a:solidFill>
                <a:latin typeface="Amiri"/>
                <a:cs typeface="Amiri"/>
              </a:rPr>
              <a:t>شهادة شكر وتقدير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3479" y="2286000"/>
            <a:ext cx="2194560" cy="54864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731520" y="2468880"/>
            <a:ext cx="10698480" cy="64008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2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تتقدّم إدارة المدرسة وأسرة التعليم بخالص الشكر والتقدير إلى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1520" y="3108960"/>
            <a:ext cx="10698480" cy="82296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3000" b="1" lang="ar-SA">
                <a:solidFill>
                  <a:srgbClr val="17322D"/>
                </a:solidFill>
                <a:latin typeface="Amiri"/>
                <a:cs typeface="Amiri"/>
              </a:rPr>
              <a:t>الاسم: ..............................................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88720" y="3931920"/>
            <a:ext cx="9784080" cy="109728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9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نظير جهوده المتميزة وعطائه المخلص في خدمة العملية التعليمية وطلابنا الأعزاء.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1520" y="5212080"/>
            <a:ext cx="3108960" cy="45720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4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التاريخ: ....../....../......</a:t>
            </a:r>
          </a:p>
        </p:txBody>
      </p:sp>
      <p:sp>
        <p:nvSpPr>
          <p:cNvPr id="15" name="Oval 14"/>
          <p:cNvSpPr/>
          <p:nvPr/>
        </p:nvSpPr>
        <p:spPr>
          <a:xfrm>
            <a:off x="5669279" y="5166360"/>
            <a:ext cx="822960" cy="822960"/>
          </a:xfrm>
          <a:prstGeom prst="ellipse">
            <a:avLst/>
          </a:prstGeom>
          <a:noFill/>
          <a:ln w="12700">
            <a:solidFill>
              <a:srgbClr val="9AA8A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109728" rIns="109728"/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300" b="0" lang="ar-SA">
                <a:solidFill>
                  <a:srgbClr val="8A9A96"/>
                </a:solidFill>
                <a:latin typeface="Noto Naskh Arabic"/>
                <a:cs typeface="Noto Naskh Arabic"/>
              </a:rPr>
              <a:t>الختم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1520" y="5577840"/>
            <a:ext cx="3108960" cy="54864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المعلم / المعلمة</a:t>
            </a:r>
          </a:p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......................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21040" y="5577840"/>
            <a:ext cx="3108960" cy="54864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قائد / قائدة المدرسة</a:t>
            </a:r>
          </a:p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......................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0080" y="6071616"/>
            <a:ext cx="10881360" cy="27432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900" b="0" lang="ar-SA">
                <a:solidFill>
                  <a:srgbClr val="6B7F7A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274320" y="274320"/>
            <a:ext cx="11640312" cy="6309360"/>
          </a:xfrm>
          <a:prstGeom prst="rect">
            <a:avLst/>
          </a:prstGeom>
          <a:noFill/>
          <a:ln w="152400">
            <a:solidFill>
              <a:srgbClr val="1F3A6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02920" y="502920"/>
            <a:ext cx="11183112" cy="5852160"/>
          </a:xfrm>
          <a:prstGeom prst="rect">
            <a:avLst/>
          </a:prstGeom>
          <a:noFill/>
          <a:ln w="25400">
            <a:solidFill>
              <a:srgbClr val="C9A22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02920" y="502920"/>
            <a:ext cx="11183112" cy="1737360"/>
          </a:xfrm>
          <a:prstGeom prst="rect">
            <a:avLst/>
          </a:prstGeom>
          <a:solidFill>
            <a:srgbClr val="1F3A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Diamond 4"/>
          <p:cNvSpPr/>
          <p:nvPr/>
        </p:nvSpPr>
        <p:spPr>
          <a:xfrm>
            <a:off x="91439" y="91439"/>
            <a:ext cx="365760" cy="365760"/>
          </a:xfrm>
          <a:prstGeom prst="diamond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Diamond 5"/>
          <p:cNvSpPr/>
          <p:nvPr/>
        </p:nvSpPr>
        <p:spPr>
          <a:xfrm>
            <a:off x="11457432" y="91439"/>
            <a:ext cx="365760" cy="365760"/>
          </a:xfrm>
          <a:prstGeom prst="diamond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Diamond 6"/>
          <p:cNvSpPr/>
          <p:nvPr/>
        </p:nvSpPr>
        <p:spPr>
          <a:xfrm>
            <a:off x="91439" y="6126480"/>
            <a:ext cx="365760" cy="365760"/>
          </a:xfrm>
          <a:prstGeom prst="diamond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Diamond 7"/>
          <p:cNvSpPr/>
          <p:nvPr/>
        </p:nvSpPr>
        <p:spPr>
          <a:xfrm>
            <a:off x="11457432" y="6126480"/>
            <a:ext cx="365760" cy="365760"/>
          </a:xfrm>
          <a:prstGeom prst="diamond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731520" y="640080"/>
            <a:ext cx="10698480" cy="13716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5400" b="1" lang="ar-SA">
                <a:solidFill>
                  <a:srgbClr val="FFFFFF"/>
                </a:solidFill>
                <a:latin typeface="Amiri"/>
                <a:cs typeface="Amiri"/>
              </a:rPr>
              <a:t>شهادة تميّز دراسي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3479" y="2286000"/>
            <a:ext cx="2194560" cy="54864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731520" y="2468880"/>
            <a:ext cx="10698480" cy="64008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2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يسرّنا تكريم الطالب / الطالبة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1520" y="3108960"/>
            <a:ext cx="10698480" cy="82296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3000" b="1" lang="ar-SA">
                <a:solidFill>
                  <a:srgbClr val="17322D"/>
                </a:solidFill>
                <a:latin typeface="Amiri"/>
                <a:cs typeface="Amiri"/>
              </a:rPr>
              <a:t>الاسم: ..............................................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88720" y="3931920"/>
            <a:ext cx="9784080" cy="109728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9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لتميّزه الدراسي وحصوله على مستوى متقدّم في مادة ................ خلال الفصل الدراسي.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1520" y="5212080"/>
            <a:ext cx="3108960" cy="45720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4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التاريخ: ....../....../......</a:t>
            </a:r>
          </a:p>
        </p:txBody>
      </p:sp>
      <p:sp>
        <p:nvSpPr>
          <p:cNvPr id="15" name="Oval 14"/>
          <p:cNvSpPr/>
          <p:nvPr/>
        </p:nvSpPr>
        <p:spPr>
          <a:xfrm>
            <a:off x="5669279" y="5166360"/>
            <a:ext cx="822960" cy="822960"/>
          </a:xfrm>
          <a:prstGeom prst="ellipse">
            <a:avLst/>
          </a:prstGeom>
          <a:noFill/>
          <a:ln w="12700">
            <a:solidFill>
              <a:srgbClr val="9AA8A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109728" rIns="109728"/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300" b="0" lang="ar-SA">
                <a:solidFill>
                  <a:srgbClr val="8A9A96"/>
                </a:solidFill>
                <a:latin typeface="Noto Naskh Arabic"/>
                <a:cs typeface="Noto Naskh Arabic"/>
              </a:rPr>
              <a:t>الختم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1520" y="5577840"/>
            <a:ext cx="3108960" cy="54864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المعلم / المعلمة</a:t>
            </a:r>
          </a:p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......................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21040" y="5577840"/>
            <a:ext cx="3108960" cy="54864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قائد / قائدة المدرسة</a:t>
            </a:r>
          </a:p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......................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0080" y="6071616"/>
            <a:ext cx="10881360" cy="27432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900" b="0" lang="ar-SA">
                <a:solidFill>
                  <a:srgbClr val="6B7F7A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274320" y="274320"/>
            <a:ext cx="11640312" cy="6309360"/>
          </a:xfrm>
          <a:prstGeom prst="rect">
            <a:avLst/>
          </a:prstGeom>
          <a:noFill/>
          <a:ln w="152400">
            <a:solidFill>
              <a:srgbClr val="7A1F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02920" y="502920"/>
            <a:ext cx="11183112" cy="5852160"/>
          </a:xfrm>
          <a:prstGeom prst="rect">
            <a:avLst/>
          </a:prstGeom>
          <a:noFill/>
          <a:ln w="25400">
            <a:solidFill>
              <a:srgbClr val="C9A22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02920" y="502920"/>
            <a:ext cx="2011680" cy="5852160"/>
          </a:xfrm>
          <a:prstGeom prst="rect">
            <a:avLst/>
          </a:prstGeom>
          <a:solidFill>
            <a:srgbClr val="7A1F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Diamond 4"/>
          <p:cNvSpPr/>
          <p:nvPr/>
        </p:nvSpPr>
        <p:spPr>
          <a:xfrm>
            <a:off x="91439" y="91439"/>
            <a:ext cx="365760" cy="365760"/>
          </a:xfrm>
          <a:prstGeom prst="diamond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Diamond 5"/>
          <p:cNvSpPr/>
          <p:nvPr/>
        </p:nvSpPr>
        <p:spPr>
          <a:xfrm>
            <a:off x="11457432" y="91439"/>
            <a:ext cx="365760" cy="365760"/>
          </a:xfrm>
          <a:prstGeom prst="diamond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Diamond 6"/>
          <p:cNvSpPr/>
          <p:nvPr/>
        </p:nvSpPr>
        <p:spPr>
          <a:xfrm>
            <a:off x="91439" y="6126480"/>
            <a:ext cx="365760" cy="365760"/>
          </a:xfrm>
          <a:prstGeom prst="diamond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Diamond 7"/>
          <p:cNvSpPr/>
          <p:nvPr/>
        </p:nvSpPr>
        <p:spPr>
          <a:xfrm>
            <a:off x="11457432" y="6126480"/>
            <a:ext cx="365760" cy="365760"/>
          </a:xfrm>
          <a:prstGeom prst="diamond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2926080" y="822960"/>
            <a:ext cx="8595360" cy="12801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5400" b="1" lang="ar-SA">
                <a:solidFill>
                  <a:srgbClr val="7A1F3D"/>
                </a:solidFill>
                <a:latin typeface="Amiri"/>
                <a:cs typeface="Amiri"/>
              </a:rPr>
              <a:t>شهادة مشاركة فعّالة</a:t>
            </a:r>
          </a:p>
        </p:txBody>
      </p:sp>
      <p:sp>
        <p:nvSpPr>
          <p:cNvPr id="10" name="Rectangle 9"/>
          <p:cNvSpPr/>
          <p:nvPr/>
        </p:nvSpPr>
        <p:spPr>
          <a:xfrm>
            <a:off x="6126480" y="2286000"/>
            <a:ext cx="2194560" cy="54864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2926080" y="2468880"/>
            <a:ext cx="8595360" cy="64008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2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تُمنح هذه الشهادة للطالب / الطالبة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26080" y="3108960"/>
            <a:ext cx="8595360" cy="82296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3000" b="1" lang="ar-SA">
                <a:solidFill>
                  <a:srgbClr val="17322D"/>
                </a:solidFill>
                <a:latin typeface="Amiri"/>
                <a:cs typeface="Amiri"/>
              </a:rPr>
              <a:t>الاسم: ..............................................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83280" y="3931920"/>
            <a:ext cx="7680960" cy="109728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9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تقديرًا لمشاركته الفعّالة وحماسه الدائم داخل الصف وحرصه على التعلّم.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26080" y="5212080"/>
            <a:ext cx="3108960" cy="45720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4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التاريخ: ....../....../......</a:t>
            </a:r>
          </a:p>
        </p:txBody>
      </p:sp>
      <p:sp>
        <p:nvSpPr>
          <p:cNvPr id="15" name="Oval 14"/>
          <p:cNvSpPr/>
          <p:nvPr/>
        </p:nvSpPr>
        <p:spPr>
          <a:xfrm>
            <a:off x="6812280" y="5166360"/>
            <a:ext cx="822960" cy="822960"/>
          </a:xfrm>
          <a:prstGeom prst="ellipse">
            <a:avLst/>
          </a:prstGeom>
          <a:noFill/>
          <a:ln w="12700">
            <a:solidFill>
              <a:srgbClr val="9AA8A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109728" rIns="109728"/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300" b="0" lang="ar-SA">
                <a:solidFill>
                  <a:srgbClr val="8A9A96"/>
                </a:solidFill>
                <a:latin typeface="Noto Naskh Arabic"/>
                <a:cs typeface="Noto Naskh Arabic"/>
              </a:rPr>
              <a:t>الختم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926080" y="5577840"/>
            <a:ext cx="3108960" cy="54864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المعلم / المعلمة</a:t>
            </a:r>
          </a:p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......................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412480" y="5577840"/>
            <a:ext cx="3108960" cy="54864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قائد / قائدة المدرسة</a:t>
            </a:r>
          </a:p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......................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0080" y="6071616"/>
            <a:ext cx="10881360" cy="27432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900" b="0" lang="ar-SA">
                <a:solidFill>
                  <a:srgbClr val="6B7F7A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274320" y="274320"/>
            <a:ext cx="11640312" cy="6309360"/>
          </a:xfrm>
          <a:prstGeom prst="rect">
            <a:avLst/>
          </a:prstGeom>
          <a:noFill/>
          <a:ln w="152400">
            <a:solidFill>
              <a:srgbClr val="5B3A8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02920" y="502920"/>
            <a:ext cx="11183112" cy="5852160"/>
          </a:xfrm>
          <a:prstGeom prst="rect">
            <a:avLst/>
          </a:prstGeom>
          <a:noFill/>
          <a:ln w="25400">
            <a:solidFill>
              <a:srgbClr val="D4A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02920" y="5120640"/>
            <a:ext cx="11183112" cy="1234440"/>
          </a:xfrm>
          <a:prstGeom prst="rect">
            <a:avLst/>
          </a:prstGeom>
          <a:solidFill>
            <a:srgbClr val="F0EA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Diamond 4"/>
          <p:cNvSpPr/>
          <p:nvPr/>
        </p:nvSpPr>
        <p:spPr>
          <a:xfrm>
            <a:off x="91439" y="91439"/>
            <a:ext cx="365760" cy="365760"/>
          </a:xfrm>
          <a:prstGeom prst="diamond">
            <a:avLst/>
          </a:prstGeom>
          <a:solidFill>
            <a:srgbClr val="D4A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Diamond 5"/>
          <p:cNvSpPr/>
          <p:nvPr/>
        </p:nvSpPr>
        <p:spPr>
          <a:xfrm>
            <a:off x="11457432" y="91439"/>
            <a:ext cx="365760" cy="365760"/>
          </a:xfrm>
          <a:prstGeom prst="diamond">
            <a:avLst/>
          </a:prstGeom>
          <a:solidFill>
            <a:srgbClr val="D4A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Diamond 6"/>
          <p:cNvSpPr/>
          <p:nvPr/>
        </p:nvSpPr>
        <p:spPr>
          <a:xfrm>
            <a:off x="91439" y="6126480"/>
            <a:ext cx="365760" cy="365760"/>
          </a:xfrm>
          <a:prstGeom prst="diamond">
            <a:avLst/>
          </a:prstGeom>
          <a:solidFill>
            <a:srgbClr val="D4A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Diamond 7"/>
          <p:cNvSpPr/>
          <p:nvPr/>
        </p:nvSpPr>
        <p:spPr>
          <a:xfrm>
            <a:off x="11457432" y="6126480"/>
            <a:ext cx="365760" cy="365760"/>
          </a:xfrm>
          <a:prstGeom prst="diamond">
            <a:avLst/>
          </a:prstGeom>
          <a:solidFill>
            <a:srgbClr val="D4A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731520" y="822960"/>
            <a:ext cx="10698480" cy="12801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5400" b="1" lang="ar-SA">
                <a:solidFill>
                  <a:srgbClr val="5B3A8C"/>
                </a:solidFill>
                <a:latin typeface="Amiri"/>
                <a:cs typeface="Amiri"/>
              </a:rPr>
              <a:t>شهادة حسن السلوك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3479" y="2286000"/>
            <a:ext cx="2194560" cy="54864"/>
          </a:xfrm>
          <a:prstGeom prst="rect">
            <a:avLst/>
          </a:prstGeom>
          <a:solidFill>
            <a:srgbClr val="D4A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731520" y="2468880"/>
            <a:ext cx="10698480" cy="64008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2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تقديرًا للأخلاق الحميدة نمنح الطالب / الطالبة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1520" y="3108960"/>
            <a:ext cx="10698480" cy="82296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3000" b="1" lang="ar-SA">
                <a:solidFill>
                  <a:srgbClr val="17322D"/>
                </a:solidFill>
                <a:latin typeface="Amiri"/>
                <a:cs typeface="Amiri"/>
              </a:rPr>
              <a:t>الاسم: ..............................................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88720" y="3931920"/>
            <a:ext cx="9784080" cy="109728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9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لانضباطه وحسن تعامله مع زملائه ومعلميه وكونه قدوة طيبة لغيره.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1520" y="5212080"/>
            <a:ext cx="3108960" cy="45720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4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التاريخ: ....../....../......</a:t>
            </a:r>
          </a:p>
        </p:txBody>
      </p:sp>
      <p:sp>
        <p:nvSpPr>
          <p:cNvPr id="15" name="Oval 14"/>
          <p:cNvSpPr/>
          <p:nvPr/>
        </p:nvSpPr>
        <p:spPr>
          <a:xfrm>
            <a:off x="5669279" y="5166360"/>
            <a:ext cx="822960" cy="822960"/>
          </a:xfrm>
          <a:prstGeom prst="ellipse">
            <a:avLst/>
          </a:prstGeom>
          <a:noFill/>
          <a:ln w="12700">
            <a:solidFill>
              <a:srgbClr val="9AA8A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109728" rIns="109728"/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300" b="0" lang="ar-SA">
                <a:solidFill>
                  <a:srgbClr val="8A9A96"/>
                </a:solidFill>
                <a:latin typeface="Noto Naskh Arabic"/>
                <a:cs typeface="Noto Naskh Arabic"/>
              </a:rPr>
              <a:t>الختم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1520" y="5577840"/>
            <a:ext cx="3108960" cy="54864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المعلم / المعلمة</a:t>
            </a:r>
          </a:p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......................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21040" y="5577840"/>
            <a:ext cx="3108960" cy="54864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قائد / قائدة المدرسة</a:t>
            </a:r>
          </a:p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......................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0080" y="6071616"/>
            <a:ext cx="10881360" cy="27432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900" b="0" lang="ar-SA">
                <a:solidFill>
                  <a:srgbClr val="6B7F7A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274320" y="274320"/>
            <a:ext cx="11640312" cy="6309360"/>
          </a:xfrm>
          <a:prstGeom prst="rect">
            <a:avLst/>
          </a:prstGeom>
          <a:noFill/>
          <a:ln w="152400">
            <a:solidFill>
              <a:srgbClr val="2E7D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02920" y="502920"/>
            <a:ext cx="11183112" cy="5852160"/>
          </a:xfrm>
          <a:prstGeom prst="rect">
            <a:avLst/>
          </a:prstGeom>
          <a:noFill/>
          <a:ln w="25400">
            <a:solidFill>
              <a:srgbClr val="C9A22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02920" y="502920"/>
            <a:ext cx="11183112" cy="17373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Diamond 4"/>
          <p:cNvSpPr/>
          <p:nvPr/>
        </p:nvSpPr>
        <p:spPr>
          <a:xfrm>
            <a:off x="91439" y="91439"/>
            <a:ext cx="365760" cy="365760"/>
          </a:xfrm>
          <a:prstGeom prst="diamond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Diamond 5"/>
          <p:cNvSpPr/>
          <p:nvPr/>
        </p:nvSpPr>
        <p:spPr>
          <a:xfrm>
            <a:off x="11457432" y="91439"/>
            <a:ext cx="365760" cy="365760"/>
          </a:xfrm>
          <a:prstGeom prst="diamond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Diamond 6"/>
          <p:cNvSpPr/>
          <p:nvPr/>
        </p:nvSpPr>
        <p:spPr>
          <a:xfrm>
            <a:off x="91439" y="6126480"/>
            <a:ext cx="365760" cy="365760"/>
          </a:xfrm>
          <a:prstGeom prst="diamond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Diamond 7"/>
          <p:cNvSpPr/>
          <p:nvPr/>
        </p:nvSpPr>
        <p:spPr>
          <a:xfrm>
            <a:off x="11457432" y="6126480"/>
            <a:ext cx="365760" cy="365760"/>
          </a:xfrm>
          <a:prstGeom prst="diamond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731520" y="640080"/>
            <a:ext cx="10698480" cy="137160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5400" b="1" lang="ar-SA">
                <a:solidFill>
                  <a:srgbClr val="FFFFFF"/>
                </a:solidFill>
                <a:latin typeface="Amiri"/>
                <a:cs typeface="Amiri"/>
              </a:rPr>
              <a:t>شهادة المواظبة والانضباط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3479" y="2286000"/>
            <a:ext cx="2194560" cy="54864"/>
          </a:xfrm>
          <a:prstGeom prst="rect">
            <a:avLst/>
          </a:prstGeom>
          <a:solidFill>
            <a:srgbClr val="C9A22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731520" y="2468880"/>
            <a:ext cx="10698480" cy="64008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2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تُمنح هذه الشهادة للطالب / الطالبة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1520" y="3108960"/>
            <a:ext cx="10698480" cy="82296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3000" b="1" lang="ar-SA">
                <a:solidFill>
                  <a:srgbClr val="17322D"/>
                </a:solidFill>
                <a:latin typeface="Amiri"/>
                <a:cs typeface="Amiri"/>
              </a:rPr>
              <a:t>الاسم: ..............................................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88720" y="3931920"/>
            <a:ext cx="9784080" cy="109728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9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لمواظبته على الحضور والتزامه بمواعيد الدراسة طوال الفترة الماضية.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1520" y="5212080"/>
            <a:ext cx="3108960" cy="45720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4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التاريخ: ....../....../......</a:t>
            </a:r>
          </a:p>
        </p:txBody>
      </p:sp>
      <p:sp>
        <p:nvSpPr>
          <p:cNvPr id="15" name="Oval 14"/>
          <p:cNvSpPr/>
          <p:nvPr/>
        </p:nvSpPr>
        <p:spPr>
          <a:xfrm>
            <a:off x="5669279" y="5166360"/>
            <a:ext cx="822960" cy="822960"/>
          </a:xfrm>
          <a:prstGeom prst="ellipse">
            <a:avLst/>
          </a:prstGeom>
          <a:noFill/>
          <a:ln w="12700">
            <a:solidFill>
              <a:srgbClr val="9AA8A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109728" rIns="109728"/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300" b="0" lang="ar-SA">
                <a:solidFill>
                  <a:srgbClr val="8A9A96"/>
                </a:solidFill>
                <a:latin typeface="Noto Naskh Arabic"/>
                <a:cs typeface="Noto Naskh Arabic"/>
              </a:rPr>
              <a:t>الختم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1520" y="5577840"/>
            <a:ext cx="3108960" cy="54864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المعلم / المعلمة</a:t>
            </a:r>
          </a:p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......................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21040" y="5577840"/>
            <a:ext cx="3108960" cy="54864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قائد / قائدة المدرسة</a:t>
            </a:r>
          </a:p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......................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0080" y="6071616"/>
            <a:ext cx="10881360" cy="27432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900" b="0" lang="ar-SA">
                <a:solidFill>
                  <a:srgbClr val="6B7F7A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274320" y="274320"/>
            <a:ext cx="11640312" cy="6309360"/>
          </a:xfrm>
          <a:prstGeom prst="rect">
            <a:avLst/>
          </a:prstGeom>
          <a:noFill/>
          <a:ln w="152400">
            <a:solidFill>
              <a:srgbClr val="B85C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02920" y="502920"/>
            <a:ext cx="11183112" cy="5852160"/>
          </a:xfrm>
          <a:prstGeom prst="rect">
            <a:avLst/>
          </a:prstGeom>
          <a:noFill/>
          <a:ln w="25400">
            <a:solidFill>
              <a:srgbClr val="1F3A6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02920" y="502920"/>
            <a:ext cx="2011680" cy="5852160"/>
          </a:xfrm>
          <a:prstGeom prst="rect">
            <a:avLst/>
          </a:prstGeom>
          <a:solidFill>
            <a:srgbClr val="B85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Diamond 4"/>
          <p:cNvSpPr/>
          <p:nvPr/>
        </p:nvSpPr>
        <p:spPr>
          <a:xfrm>
            <a:off x="91439" y="91439"/>
            <a:ext cx="365760" cy="365760"/>
          </a:xfrm>
          <a:prstGeom prst="diamond">
            <a:avLst/>
          </a:prstGeom>
          <a:solidFill>
            <a:srgbClr val="1F3A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Diamond 5"/>
          <p:cNvSpPr/>
          <p:nvPr/>
        </p:nvSpPr>
        <p:spPr>
          <a:xfrm>
            <a:off x="11457432" y="91439"/>
            <a:ext cx="365760" cy="365760"/>
          </a:xfrm>
          <a:prstGeom prst="diamond">
            <a:avLst/>
          </a:prstGeom>
          <a:solidFill>
            <a:srgbClr val="1F3A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Diamond 6"/>
          <p:cNvSpPr/>
          <p:nvPr/>
        </p:nvSpPr>
        <p:spPr>
          <a:xfrm>
            <a:off x="91439" y="6126480"/>
            <a:ext cx="365760" cy="365760"/>
          </a:xfrm>
          <a:prstGeom prst="diamond">
            <a:avLst/>
          </a:prstGeom>
          <a:solidFill>
            <a:srgbClr val="1F3A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Diamond 7"/>
          <p:cNvSpPr/>
          <p:nvPr/>
        </p:nvSpPr>
        <p:spPr>
          <a:xfrm>
            <a:off x="11457432" y="6126480"/>
            <a:ext cx="365760" cy="365760"/>
          </a:xfrm>
          <a:prstGeom prst="diamond">
            <a:avLst/>
          </a:prstGeom>
          <a:solidFill>
            <a:srgbClr val="1F3A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2926080" y="822960"/>
            <a:ext cx="8595360" cy="128016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5400" b="1" lang="ar-SA">
                <a:solidFill>
                  <a:srgbClr val="B85C00"/>
                </a:solidFill>
                <a:latin typeface="Amiri"/>
                <a:cs typeface="Amiri"/>
              </a:rPr>
              <a:t>شهادة إبداع وابتكار</a:t>
            </a:r>
          </a:p>
        </p:txBody>
      </p:sp>
      <p:sp>
        <p:nvSpPr>
          <p:cNvPr id="10" name="Rectangle 9"/>
          <p:cNvSpPr/>
          <p:nvPr/>
        </p:nvSpPr>
        <p:spPr>
          <a:xfrm>
            <a:off x="6126480" y="2286000"/>
            <a:ext cx="2194560" cy="54864"/>
          </a:xfrm>
          <a:prstGeom prst="rect">
            <a:avLst/>
          </a:prstGeom>
          <a:solidFill>
            <a:srgbClr val="1F3A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2926080" y="2468880"/>
            <a:ext cx="8595360" cy="64008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22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نبارك للطالب / الطالبة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26080" y="3108960"/>
            <a:ext cx="8595360" cy="82296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3000" b="1" lang="ar-SA">
                <a:solidFill>
                  <a:srgbClr val="17322D"/>
                </a:solidFill>
                <a:latin typeface="Amiri"/>
                <a:cs typeface="Amiri"/>
              </a:rPr>
              <a:t>الاسم: ..............................................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83280" y="3931920"/>
            <a:ext cx="7680960" cy="109728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9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على إبداعه وأفكاره المبتكرة ومشاركته المتميزة في ................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26080" y="5212080"/>
            <a:ext cx="3108960" cy="45720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400" b="0" lang="ar-SA">
                <a:solidFill>
                  <a:srgbClr val="4F6D66"/>
                </a:solidFill>
                <a:latin typeface="Noto Naskh Arabic"/>
                <a:cs typeface="Noto Naskh Arabic"/>
              </a:rPr>
              <a:t>التاريخ: ....../....../......</a:t>
            </a:r>
          </a:p>
        </p:txBody>
      </p:sp>
      <p:sp>
        <p:nvSpPr>
          <p:cNvPr id="15" name="Oval 14"/>
          <p:cNvSpPr/>
          <p:nvPr/>
        </p:nvSpPr>
        <p:spPr>
          <a:xfrm>
            <a:off x="6812280" y="5166360"/>
            <a:ext cx="822960" cy="822960"/>
          </a:xfrm>
          <a:prstGeom prst="ellipse">
            <a:avLst/>
          </a:prstGeom>
          <a:noFill/>
          <a:ln w="12700">
            <a:solidFill>
              <a:srgbClr val="9AA8A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109728" rIns="109728"/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1300" b="0" lang="ar-SA">
                <a:solidFill>
                  <a:srgbClr val="8A9A96"/>
                </a:solidFill>
                <a:latin typeface="Noto Naskh Arabic"/>
                <a:cs typeface="Noto Naskh Arabic"/>
              </a:rPr>
              <a:t>الختم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926080" y="5577840"/>
            <a:ext cx="3108960" cy="54864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المعلم / المعلمة</a:t>
            </a:r>
          </a:p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......................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412480" y="5577840"/>
            <a:ext cx="3108960" cy="548640"/>
          </a:xfrm>
          <a:prstGeom prst="rect">
            <a:avLst/>
          </a:prstGeom>
          <a:noFill/>
        </p:spPr>
        <p:txBody>
          <a:bodyPr wrap="square" lIns="109728" rIns="109728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قائد / قائدة المدرسة</a:t>
            </a:r>
          </a:p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00" b="0" lang="ar-SA">
                <a:solidFill>
                  <a:srgbClr val="33524B"/>
                </a:solidFill>
                <a:latin typeface="Noto Naskh Arabic"/>
                <a:cs typeface="Noto Naskh Arabic"/>
              </a:rPr>
              <a:t>......................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0080" y="6071616"/>
            <a:ext cx="10881360" cy="274320"/>
          </a:xfrm>
          <a:prstGeom prst="rect">
            <a:avLst/>
          </a:prstGeom>
          <a:noFill/>
        </p:spPr>
        <p:txBody>
          <a:bodyPr wrap="square" lIns="109728" rIns="109728" anchor="ctr">
            <a:spAutoFit/>
          </a:bodyPr>
          <a:lstStyle/>
          <a:p>
            <a:pPr algn="ctr" rtl="1">
              <a:lnSpc>
                <a:spcPct val="110000"/>
              </a:lnSpc>
              <a:spcAft>
                <a:spcPts val="600"/>
              </a:spcAft>
            </a:pPr>
            <a:r>
              <a:rPr sz="900" b="0" lang="ar-SA">
                <a:solidFill>
                  <a:srgbClr val="6B7F7A"/>
                </a:solidFill>
                <a:latin typeface="Noto Naskh Arabic"/>
                <a:cs typeface="Noto Naskh Arabic"/>
              </a:rPr>
              <a:t>حقيبة المعلم | enjazkit.com  •  مادة تعليمية مساندة، ليست صادرة عن وزارة التعليم ولا تحمل شعارها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